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4767"/>
  </p:normalViewPr>
  <p:slideViewPr>
    <p:cSldViewPr snapToGrid="0" snapToObjects="1">
      <p:cViewPr>
        <p:scale>
          <a:sx n="145" d="100"/>
          <a:sy n="14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AEA0-509A-E0FB-4DA5-E89987A6D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9517E-6543-A266-30CD-FFCDBFEA4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1CE1-B8AC-64C4-D7E6-03571E30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64232-670B-AEF8-2D9A-5065A24D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E4CB-99D0-EFF7-7EA0-01FDC9DE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56A6-3892-086D-B373-8561009E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1B3F9-9A24-A181-B8D3-B7916760A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954D-EC4F-2B1A-46E8-E86D2D31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2EEC-8378-A08D-F461-1EE61FD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AA72-111C-C515-C91A-C9EB9C47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0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7A7D08-F7E0-A028-78C5-1D012044B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9D5F2-3D99-9F56-0F7A-9FE18B5E9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37FC8-BBB4-0648-31A0-3720FFE8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6E5E-5E24-3846-EF3D-B94BE71E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20D9-0C9D-2A90-4C25-53658789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1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1DDA-1C8D-9E28-5466-28DDA0CD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F4EA-55FA-BEA7-8DCF-3A564BB13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7CE28-8D79-2C5B-0079-79B23AC5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D485-A0E4-3198-A777-E022D5E7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56578-6D3E-58CE-771F-E679715A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9028-5C51-516E-0E3B-169985A0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17EB-63A0-2739-C25D-BBD67459C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DAC18-D787-E589-1468-00BD1CFC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DF09-7836-6D55-33EE-9C869777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27DB-0E91-4362-261E-00E630D4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5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0970-9E91-03D5-3B74-1CBE430F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C7BD-A90C-5EB1-0E7C-31D6A7881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8E1A1-A7D0-357C-5391-35926FB5F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60E73-C9C6-D906-07CA-C25A19F7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B73A5-1DD3-DB10-A216-CD6C01F0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7D289-72D3-C564-65B7-A384EBE8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D554-0DCD-40C0-A2A7-FE271068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75D74-DA0F-7CA5-F3A6-AC249C694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67203-7FE8-B261-8C0D-90ACE645D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B367B-3D20-5656-18CA-70AD1D563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0B8EB-0C90-548F-D3CA-025B45E67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C80B6-2C15-CFAE-BD5A-B38F9226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5008F8-B1FF-298C-AE4C-F693A417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59025-7B15-F9C6-CC52-F2DB4681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7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98A1-4E9E-E519-4FC3-1D43ED33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169C0-E675-B91D-A506-CB1C8C1A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C2EE6-5D8D-BEB2-54AF-96323EE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BD261-F39F-4217-40CF-AF2F9155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94DDA-6AAE-EB2E-28E3-38E6625B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EC5A7-9EF1-F350-2787-0D3AC508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57211-72EA-8D7D-6F24-F20F9E85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365E-60F6-80A6-008F-1548C6A0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04D8-C519-C615-B405-0A903EA3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D2869-F9F1-DA38-4B68-205E4A903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A8D33-8B66-3398-4261-D028A520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3817F-36EA-C251-3CF4-D1670E9B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2423E-262C-8848-6896-1A88908F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784E-8DAD-C3A5-84C4-AAA405B4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C8A0D-2D3F-25E8-FAF8-CF856E842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C9B6D-8888-A165-5817-34D4903B2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320B8-74FF-57E0-D12E-C1C6D811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5B1F1-A9BF-863A-C8C7-9BE93301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23A3E-964F-5D73-4AF6-61B353E9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7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810519-840A-F238-1671-9A2204FD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BC63B-B578-866E-E889-A95C4145F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92F8-8030-5A52-00D0-41D6F116B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6CCD4-26DD-FD46-80BE-826AAE83025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C8AF-995B-22E4-C18F-7A6E8E5AF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F658E-4C6C-C46E-93E0-C5EF6D77D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61A6E-5FC2-CE43-8B45-F55752DF9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eramic ware, tableware, dark, porcelain&#10;&#10;Description automatically generated">
            <a:extLst>
              <a:ext uri="{FF2B5EF4-FFF2-40B4-BE49-F238E27FC236}">
                <a16:creationId xmlns:a16="http://schemas.microsoft.com/office/drawing/2014/main" id="{7F632DA6-D320-AA72-A7D8-9A485559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7" y="708476"/>
            <a:ext cx="3591437" cy="2720524"/>
          </a:xfrm>
          <a:prstGeom prst="rect">
            <a:avLst/>
          </a:prstGeom>
        </p:spPr>
      </p:pic>
      <p:pic>
        <p:nvPicPr>
          <p:cNvPr id="7" name="Picture 6" descr="A picture containing colorful, ceramic ware, porcelain&#10;&#10;Description automatically generated">
            <a:extLst>
              <a:ext uri="{FF2B5EF4-FFF2-40B4-BE49-F238E27FC236}">
                <a16:creationId xmlns:a16="http://schemas.microsoft.com/office/drawing/2014/main" id="{FD2E7DD7-BA0E-A007-0A4B-07AB3304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7" y="3602935"/>
            <a:ext cx="3591437" cy="302020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A1539D-91E9-189D-B0A6-701D69BD4C7E}"/>
              </a:ext>
            </a:extLst>
          </p:cNvPr>
          <p:cNvSpPr/>
          <p:nvPr/>
        </p:nvSpPr>
        <p:spPr>
          <a:xfrm>
            <a:off x="1974615" y="5636712"/>
            <a:ext cx="956475" cy="826718"/>
          </a:xfrm>
          <a:prstGeom prst="ellipse">
            <a:avLst/>
          </a:prstGeom>
          <a:solidFill>
            <a:srgbClr val="C406B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856B6F47-B176-C876-0C84-B4DB4C456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428" y="708476"/>
            <a:ext cx="2943886" cy="272319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B26A86F-D157-30B1-29E8-3122485876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20"/>
          <a:stretch/>
        </p:blipFill>
        <p:spPr>
          <a:xfrm>
            <a:off x="3979428" y="3602935"/>
            <a:ext cx="2943886" cy="3020201"/>
          </a:xfrm>
          <a:prstGeom prst="rect">
            <a:avLst/>
          </a:prstGeom>
        </p:spPr>
      </p:pic>
      <p:pic>
        <p:nvPicPr>
          <p:cNvPr id="16" name="Picture 15" descr="A group of kit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9070352D-8DD5-A0D2-0D39-37F71F35F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5" r="11039"/>
          <a:stretch/>
        </p:blipFill>
        <p:spPr>
          <a:xfrm>
            <a:off x="7132408" y="3602935"/>
            <a:ext cx="2344020" cy="3020201"/>
          </a:xfrm>
          <a:prstGeom prst="rect">
            <a:avLst/>
          </a:prstGeom>
        </p:spPr>
      </p:pic>
      <p:pic>
        <p:nvPicPr>
          <p:cNvPr id="18" name="Picture 17" descr="A picture containing kite, flying, outdoor, aircraft&#10;&#10;Description automatically generated">
            <a:extLst>
              <a:ext uri="{FF2B5EF4-FFF2-40B4-BE49-F238E27FC236}">
                <a16:creationId xmlns:a16="http://schemas.microsoft.com/office/drawing/2014/main" id="{A0E4D6C2-89A3-5CA0-F3FA-76EDF5969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250" y="708476"/>
            <a:ext cx="2324177" cy="27575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65C2C5-E422-7303-943F-7C69F4FBB9ED}"/>
              </a:ext>
            </a:extLst>
          </p:cNvPr>
          <p:cNvSpPr txBox="1"/>
          <p:nvPr/>
        </p:nvSpPr>
        <p:spPr>
          <a:xfrm>
            <a:off x="178897" y="7084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738BD-EAFB-A7D5-0584-57A0A7EC252E}"/>
              </a:ext>
            </a:extLst>
          </p:cNvPr>
          <p:cNvSpPr txBox="1"/>
          <p:nvPr/>
        </p:nvSpPr>
        <p:spPr>
          <a:xfrm>
            <a:off x="178897" y="36029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53B5-A313-494A-7E54-67C3D977C85A}"/>
              </a:ext>
            </a:extLst>
          </p:cNvPr>
          <p:cNvSpPr txBox="1"/>
          <p:nvPr/>
        </p:nvSpPr>
        <p:spPr>
          <a:xfrm>
            <a:off x="3999270" y="7084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805755-5B8C-3D51-3E0D-2AF28CEA9633}"/>
              </a:ext>
            </a:extLst>
          </p:cNvPr>
          <p:cNvSpPr txBox="1"/>
          <p:nvPr/>
        </p:nvSpPr>
        <p:spPr>
          <a:xfrm>
            <a:off x="3999270" y="3594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022D0D-5BAA-B1C6-4103-ED936E18AB44}"/>
              </a:ext>
            </a:extLst>
          </p:cNvPr>
          <p:cNvSpPr txBox="1"/>
          <p:nvPr/>
        </p:nvSpPr>
        <p:spPr>
          <a:xfrm>
            <a:off x="7175209" y="70847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9A864D-1ECC-BE37-E693-218A01A4A061}"/>
              </a:ext>
            </a:extLst>
          </p:cNvPr>
          <p:cNvSpPr txBox="1"/>
          <p:nvPr/>
        </p:nvSpPr>
        <p:spPr>
          <a:xfrm>
            <a:off x="7175209" y="359420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orange, beverage, coffee cup&#10;&#10;Description automatically generated">
            <a:extLst>
              <a:ext uri="{FF2B5EF4-FFF2-40B4-BE49-F238E27FC236}">
                <a16:creationId xmlns:a16="http://schemas.microsoft.com/office/drawing/2014/main" id="{0FD8ECF0-3129-5996-847A-2C43FCC0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9" y="292261"/>
            <a:ext cx="2743260" cy="265639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D3B48BD-D996-691C-2F24-AC9C3F59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40" y="292261"/>
            <a:ext cx="2743260" cy="2656390"/>
          </a:xfrm>
          <a:prstGeom prst="rect">
            <a:avLst/>
          </a:prstGeom>
        </p:spPr>
      </p:pic>
      <p:pic>
        <p:nvPicPr>
          <p:cNvPr id="9" name="Picture 8" descr="A picture containing cup, orange, beverage, coffee cup&#10;&#10;Description automatically generated">
            <a:extLst>
              <a:ext uri="{FF2B5EF4-FFF2-40B4-BE49-F238E27FC236}">
                <a16:creationId xmlns:a16="http://schemas.microsoft.com/office/drawing/2014/main" id="{498D63C5-28F6-737C-313E-4D39525C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91" y="292261"/>
            <a:ext cx="2743260" cy="265639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EC8CC8E-987F-82EE-8298-2CE50041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9" y="3113590"/>
            <a:ext cx="2743260" cy="2656390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48208878-D391-E818-2BBB-A589F96AF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40" y="3113590"/>
            <a:ext cx="2743260" cy="2656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FE02F4-AD18-8650-6D87-5910074131B0}"/>
              </a:ext>
            </a:extLst>
          </p:cNvPr>
          <p:cNvSpPr txBox="1"/>
          <p:nvPr/>
        </p:nvSpPr>
        <p:spPr>
          <a:xfrm>
            <a:off x="445289" y="2922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F26FD-FF04-9A2D-5A07-FC85CE94ED14}"/>
              </a:ext>
            </a:extLst>
          </p:cNvPr>
          <p:cNvSpPr txBox="1"/>
          <p:nvPr/>
        </p:nvSpPr>
        <p:spPr>
          <a:xfrm>
            <a:off x="3352740" y="3177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04C1C-7CA0-A493-C785-0848E78BFBB5}"/>
              </a:ext>
            </a:extLst>
          </p:cNvPr>
          <p:cNvSpPr txBox="1"/>
          <p:nvPr/>
        </p:nvSpPr>
        <p:spPr>
          <a:xfrm>
            <a:off x="6260191" y="2922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6D8DB-7012-9588-23DC-C9990E7C45F0}"/>
              </a:ext>
            </a:extLst>
          </p:cNvPr>
          <p:cNvSpPr txBox="1"/>
          <p:nvPr/>
        </p:nvSpPr>
        <p:spPr>
          <a:xfrm>
            <a:off x="445289" y="3113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641D3-3A8F-A50C-D879-2BC9B7D9DC2D}"/>
              </a:ext>
            </a:extLst>
          </p:cNvPr>
          <p:cNvSpPr txBox="1"/>
          <p:nvPr/>
        </p:nvSpPr>
        <p:spPr>
          <a:xfrm>
            <a:off x="3352740" y="3113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10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range, blue, spectacles&#10;&#10;Description automatically generated">
            <a:extLst>
              <a:ext uri="{FF2B5EF4-FFF2-40B4-BE49-F238E27FC236}">
                <a16:creationId xmlns:a16="http://schemas.microsoft.com/office/drawing/2014/main" id="{B3EBAE7A-06A7-0E76-AAEF-F89D7BEA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" y="667805"/>
            <a:ext cx="2507549" cy="2222101"/>
          </a:xfrm>
          <a:prstGeom prst="rect">
            <a:avLst/>
          </a:prstGeom>
        </p:spPr>
      </p:pic>
      <p:pic>
        <p:nvPicPr>
          <p:cNvPr id="7" name="Picture 6" descr="A picture containing orange, tableware&#10;&#10;Description automatically generated">
            <a:extLst>
              <a:ext uri="{FF2B5EF4-FFF2-40B4-BE49-F238E27FC236}">
                <a16:creationId xmlns:a16="http://schemas.microsoft.com/office/drawing/2014/main" id="{CB09B7AE-9452-7DCF-F2C9-8398D786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64" y="667805"/>
            <a:ext cx="2507549" cy="2222101"/>
          </a:xfrm>
          <a:prstGeom prst="rect">
            <a:avLst/>
          </a:prstGeom>
        </p:spPr>
      </p:pic>
      <p:pic>
        <p:nvPicPr>
          <p:cNvPr id="9" name="Picture 8" descr="A picture containing orange&#10;&#10;Description automatically generated">
            <a:extLst>
              <a:ext uri="{FF2B5EF4-FFF2-40B4-BE49-F238E27FC236}">
                <a16:creationId xmlns:a16="http://schemas.microsoft.com/office/drawing/2014/main" id="{D8712C70-281B-0DC5-570E-F898759FD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671" y="667804"/>
            <a:ext cx="2507549" cy="2222101"/>
          </a:xfrm>
          <a:prstGeom prst="rect">
            <a:avLst/>
          </a:prstGeom>
        </p:spPr>
      </p:pic>
      <p:pic>
        <p:nvPicPr>
          <p:cNvPr id="11" name="Picture 10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E32460E7-5A2F-AD6A-8FDD-9ACF214B6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56" y="3009551"/>
            <a:ext cx="2507549" cy="2222101"/>
          </a:xfrm>
          <a:prstGeom prst="rect">
            <a:avLst/>
          </a:prstGeom>
        </p:spPr>
      </p:pic>
      <p:pic>
        <p:nvPicPr>
          <p:cNvPr id="13" name="Picture 12" descr="A picture containing aircraft, balloon&#10;&#10;Description automatically generated">
            <a:extLst>
              <a:ext uri="{FF2B5EF4-FFF2-40B4-BE49-F238E27FC236}">
                <a16:creationId xmlns:a16="http://schemas.microsoft.com/office/drawing/2014/main" id="{D46E6ED8-0BB5-0095-B960-31039E2A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064" y="3009551"/>
            <a:ext cx="2507549" cy="2222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5A4513-F47A-A07C-5773-D055C450B0FF}"/>
              </a:ext>
            </a:extLst>
          </p:cNvPr>
          <p:cNvSpPr txBox="1"/>
          <p:nvPr/>
        </p:nvSpPr>
        <p:spPr>
          <a:xfrm>
            <a:off x="668456" y="667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242FC-83AA-C5B8-A19E-D761AE2A6218}"/>
              </a:ext>
            </a:extLst>
          </p:cNvPr>
          <p:cNvSpPr txBox="1"/>
          <p:nvPr/>
        </p:nvSpPr>
        <p:spPr>
          <a:xfrm>
            <a:off x="3300358" y="6665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5AA21-02DA-4AED-12C3-DC184EF770C7}"/>
              </a:ext>
            </a:extLst>
          </p:cNvPr>
          <p:cNvSpPr txBox="1"/>
          <p:nvPr/>
        </p:nvSpPr>
        <p:spPr>
          <a:xfrm>
            <a:off x="5965671" y="6665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121A7-1ED0-1067-10B6-0611510748EC}"/>
              </a:ext>
            </a:extLst>
          </p:cNvPr>
          <p:cNvSpPr txBox="1"/>
          <p:nvPr/>
        </p:nvSpPr>
        <p:spPr>
          <a:xfrm>
            <a:off x="681280" y="30095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61396-3699-4766-644A-9E6439AACF2C}"/>
              </a:ext>
            </a:extLst>
          </p:cNvPr>
          <p:cNvSpPr txBox="1"/>
          <p:nvPr/>
        </p:nvSpPr>
        <p:spPr>
          <a:xfrm>
            <a:off x="3313182" y="298279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4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CD513A-715E-6375-1935-768C1E36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31" y="733092"/>
            <a:ext cx="5079902" cy="3954168"/>
          </a:xfrm>
          <a:prstGeom prst="rect">
            <a:avLst/>
          </a:prstGeom>
        </p:spPr>
      </p:pic>
      <p:pic>
        <p:nvPicPr>
          <p:cNvPr id="12" name="Picture 11" descr="A picture containing wire&#10;&#10;Description automatically generated">
            <a:extLst>
              <a:ext uri="{FF2B5EF4-FFF2-40B4-BE49-F238E27FC236}">
                <a16:creationId xmlns:a16="http://schemas.microsoft.com/office/drawing/2014/main" id="{17548697-8F4C-A346-DC01-5FDD9505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0" y="733092"/>
            <a:ext cx="4394962" cy="3954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A7F132-9799-7A9C-0130-40CC9DD701E9}"/>
              </a:ext>
            </a:extLst>
          </p:cNvPr>
          <p:cNvSpPr txBox="1"/>
          <p:nvPr/>
        </p:nvSpPr>
        <p:spPr>
          <a:xfrm>
            <a:off x="554110" y="7330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40A9D-1640-1F0E-6C2F-F6A0C993424D}"/>
              </a:ext>
            </a:extLst>
          </p:cNvPr>
          <p:cNvSpPr txBox="1"/>
          <p:nvPr/>
        </p:nvSpPr>
        <p:spPr>
          <a:xfrm>
            <a:off x="5375931" y="6893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46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4ECEEE52-21BA-E912-15E4-C5699FFF7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582"/>
          <a:stretch/>
        </p:blipFill>
        <p:spPr>
          <a:xfrm>
            <a:off x="4603703" y="3490744"/>
            <a:ext cx="3302808" cy="283218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1E9BDD-046C-36F9-9C33-D92E5BE19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"/>
          <a:stretch/>
        </p:blipFill>
        <p:spPr>
          <a:xfrm>
            <a:off x="8095986" y="3759340"/>
            <a:ext cx="3094685" cy="256358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61C64C7-FDEE-ACCE-D298-02D0351F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79" y="363017"/>
            <a:ext cx="3306932" cy="29880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7550EA7-45FB-97AF-8AF4-B4A1F2311809}"/>
              </a:ext>
            </a:extLst>
          </p:cNvPr>
          <p:cNvSpPr/>
          <p:nvPr/>
        </p:nvSpPr>
        <p:spPr>
          <a:xfrm>
            <a:off x="8383992" y="4297401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F17709DD-7547-8400-54D6-A0C181FC8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1"/>
          <a:stretch/>
        </p:blipFill>
        <p:spPr>
          <a:xfrm>
            <a:off x="8094607" y="363823"/>
            <a:ext cx="3094685" cy="32465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D10A949-DD74-7AD0-55B7-E908829D6CF6}"/>
              </a:ext>
            </a:extLst>
          </p:cNvPr>
          <p:cNvSpPr/>
          <p:nvPr/>
        </p:nvSpPr>
        <p:spPr>
          <a:xfrm>
            <a:off x="9842678" y="3012307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E86E64-2A14-5B88-91C5-8F602DDB8C4A}"/>
              </a:ext>
            </a:extLst>
          </p:cNvPr>
          <p:cNvSpPr/>
          <p:nvPr/>
        </p:nvSpPr>
        <p:spPr>
          <a:xfrm>
            <a:off x="10382470" y="3196003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E67783-2346-5585-33EB-050DEDBED4D8}"/>
              </a:ext>
            </a:extLst>
          </p:cNvPr>
          <p:cNvSpPr/>
          <p:nvPr/>
        </p:nvSpPr>
        <p:spPr>
          <a:xfrm>
            <a:off x="8091861" y="1306551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AE22C0-60FD-A001-4145-13A63B5DCB57}"/>
              </a:ext>
            </a:extLst>
          </p:cNvPr>
          <p:cNvSpPr txBox="1"/>
          <p:nvPr/>
        </p:nvSpPr>
        <p:spPr>
          <a:xfrm>
            <a:off x="4603703" y="34907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876431-EFE8-27D5-66D0-7EE1EA4029A9}"/>
              </a:ext>
            </a:extLst>
          </p:cNvPr>
          <p:cNvSpPr txBox="1"/>
          <p:nvPr/>
        </p:nvSpPr>
        <p:spPr>
          <a:xfrm>
            <a:off x="4599578" y="363017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256E6-12FE-29E4-EF87-CCD661395C8B}"/>
              </a:ext>
            </a:extLst>
          </p:cNvPr>
          <p:cNvSpPr txBox="1"/>
          <p:nvPr/>
        </p:nvSpPr>
        <p:spPr>
          <a:xfrm>
            <a:off x="8094607" y="363823"/>
            <a:ext cx="33855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04433A-D39C-262D-9230-4FD3450A2991}"/>
              </a:ext>
            </a:extLst>
          </p:cNvPr>
          <p:cNvSpPr txBox="1"/>
          <p:nvPr/>
        </p:nvSpPr>
        <p:spPr>
          <a:xfrm>
            <a:off x="8094607" y="375934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picture containing orange&#10;&#10;Description automatically generated">
            <a:extLst>
              <a:ext uri="{FF2B5EF4-FFF2-40B4-BE49-F238E27FC236}">
                <a16:creationId xmlns:a16="http://schemas.microsoft.com/office/drawing/2014/main" id="{0E44B032-11A0-004F-5F54-E570EA718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31" y="363822"/>
            <a:ext cx="3646551" cy="2896551"/>
          </a:xfrm>
          <a:prstGeom prst="rect">
            <a:avLst/>
          </a:prstGeom>
        </p:spPr>
      </p:pic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B3D72E44-A7BC-712B-83F6-4D9494145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31" y="3422799"/>
            <a:ext cx="3646551" cy="28965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ED3FEF-171E-B54C-3FDD-0CC169A200E3}"/>
              </a:ext>
            </a:extLst>
          </p:cNvPr>
          <p:cNvSpPr txBox="1"/>
          <p:nvPr/>
        </p:nvSpPr>
        <p:spPr>
          <a:xfrm>
            <a:off x="794959" y="3630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9A0E6-40F7-C2C5-C7B7-2561334AB7C6}"/>
              </a:ext>
            </a:extLst>
          </p:cNvPr>
          <p:cNvSpPr txBox="1"/>
          <p:nvPr/>
        </p:nvSpPr>
        <p:spPr>
          <a:xfrm>
            <a:off x="764931" y="33900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95FDF9-95BF-8C58-771E-AAE3170399A5}"/>
              </a:ext>
            </a:extLst>
          </p:cNvPr>
          <p:cNvCxnSpPr/>
          <p:nvPr/>
        </p:nvCxnSpPr>
        <p:spPr>
          <a:xfrm flipH="1">
            <a:off x="2280475" y="4207594"/>
            <a:ext cx="615461" cy="376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13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pectacles, blue, goggles, orange&#10;&#10;Description automatically generated">
            <a:extLst>
              <a:ext uri="{FF2B5EF4-FFF2-40B4-BE49-F238E27FC236}">
                <a16:creationId xmlns:a16="http://schemas.microsoft.com/office/drawing/2014/main" id="{CB4A2935-E8C4-806E-1114-49F762FA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15" y="1222130"/>
            <a:ext cx="4732622" cy="4413740"/>
          </a:xfrm>
          <a:prstGeom prst="rect">
            <a:avLst/>
          </a:prstGeom>
        </p:spPr>
      </p:pic>
      <p:pic>
        <p:nvPicPr>
          <p:cNvPr id="7" name="Picture 6" descr="A close-up of a feather&#10;&#10;Description automatically generated with low confidence">
            <a:extLst>
              <a:ext uri="{FF2B5EF4-FFF2-40B4-BE49-F238E27FC236}">
                <a16:creationId xmlns:a16="http://schemas.microsoft.com/office/drawing/2014/main" id="{1ECF880F-A81A-D851-589B-8D9CFDE3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54" y="1222132"/>
            <a:ext cx="4732621" cy="441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10AF7-5968-5E36-3B05-08DE49DEBC77}"/>
              </a:ext>
            </a:extLst>
          </p:cNvPr>
          <p:cNvSpPr txBox="1"/>
          <p:nvPr/>
        </p:nvSpPr>
        <p:spPr>
          <a:xfrm>
            <a:off x="953815" y="12221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1653E-15E9-AB81-E655-988B6A6C76FB}"/>
              </a:ext>
            </a:extLst>
          </p:cNvPr>
          <p:cNvSpPr txBox="1"/>
          <p:nvPr/>
        </p:nvSpPr>
        <p:spPr>
          <a:xfrm>
            <a:off x="5910554" y="12309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AB2029-A7FA-A2BF-9F54-59063A6383CB}"/>
              </a:ext>
            </a:extLst>
          </p:cNvPr>
          <p:cNvSpPr/>
          <p:nvPr/>
        </p:nvSpPr>
        <p:spPr>
          <a:xfrm>
            <a:off x="2455992" y="3174964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5689F2-A3F9-AE7E-F588-18F54142EC45}"/>
              </a:ext>
            </a:extLst>
          </p:cNvPr>
          <p:cNvSpPr/>
          <p:nvPr/>
        </p:nvSpPr>
        <p:spPr>
          <a:xfrm>
            <a:off x="1937976" y="2807571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F4B2D3-19DF-F308-C25C-80BC17EF026D}"/>
              </a:ext>
            </a:extLst>
          </p:cNvPr>
          <p:cNvSpPr/>
          <p:nvPr/>
        </p:nvSpPr>
        <p:spPr>
          <a:xfrm>
            <a:off x="1522133" y="3768863"/>
            <a:ext cx="405958" cy="367393"/>
          </a:xfrm>
          <a:prstGeom prst="ellipse">
            <a:avLst/>
          </a:prstGeom>
          <a:solidFill>
            <a:srgbClr val="C406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pectacles, goggles, orange, blue&#10;&#10;Description automatically generated">
            <a:extLst>
              <a:ext uri="{FF2B5EF4-FFF2-40B4-BE49-F238E27FC236}">
                <a16:creationId xmlns:a16="http://schemas.microsoft.com/office/drawing/2014/main" id="{75B31684-2F31-433D-E7BD-0F46EC48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6" y="1274884"/>
            <a:ext cx="4696278" cy="4379843"/>
          </a:xfrm>
          <a:prstGeom prst="rect">
            <a:avLst/>
          </a:prstGeom>
        </p:spPr>
      </p:pic>
      <p:pic>
        <p:nvPicPr>
          <p:cNvPr id="7" name="Picture 6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A6E6439F-349A-472B-31DD-B6A5EA54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39" y="1274884"/>
            <a:ext cx="4696276" cy="4379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07F37-9FC2-7852-F61B-330BBDB6B842}"/>
              </a:ext>
            </a:extLst>
          </p:cNvPr>
          <p:cNvSpPr txBox="1"/>
          <p:nvPr/>
        </p:nvSpPr>
        <p:spPr>
          <a:xfrm>
            <a:off x="607346" y="12748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16B7B-BDC8-F2E4-6AC1-A76606EB14B5}"/>
              </a:ext>
            </a:extLst>
          </p:cNvPr>
          <p:cNvSpPr txBox="1"/>
          <p:nvPr/>
        </p:nvSpPr>
        <p:spPr>
          <a:xfrm>
            <a:off x="5573139" y="12748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266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pectacles, goggles, accessory, sunglasses&#10;&#10;Description automatically generated">
            <a:extLst>
              <a:ext uri="{FF2B5EF4-FFF2-40B4-BE49-F238E27FC236}">
                <a16:creationId xmlns:a16="http://schemas.microsoft.com/office/drawing/2014/main" id="{211EE5C6-8270-8F9D-467D-3D50D3D6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3" y="123092"/>
            <a:ext cx="4032982" cy="2758423"/>
          </a:xfrm>
          <a:prstGeom prst="rect">
            <a:avLst/>
          </a:prstGeom>
        </p:spPr>
      </p:pic>
      <p:pic>
        <p:nvPicPr>
          <p:cNvPr id="7" name="Picture 6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DF038EC8-1663-588B-F5FF-7D975D6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92" y="123092"/>
            <a:ext cx="4032982" cy="2758423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E3C103C-FA29-B9F3-7080-2C87B1DB7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85"/>
          <a:stretch/>
        </p:blipFill>
        <p:spPr>
          <a:xfrm>
            <a:off x="247323" y="3217586"/>
            <a:ext cx="4032982" cy="2911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9B279-B487-4241-EF54-01E04BFE1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992" y="3217587"/>
            <a:ext cx="4032982" cy="291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B216F5-A37C-77DD-EB87-7B09533459B9}"/>
              </a:ext>
            </a:extLst>
          </p:cNvPr>
          <p:cNvSpPr txBox="1"/>
          <p:nvPr/>
        </p:nvSpPr>
        <p:spPr>
          <a:xfrm>
            <a:off x="247323" y="1230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9B590-91BD-5F96-C19B-201E1AAE0E73}"/>
              </a:ext>
            </a:extLst>
          </p:cNvPr>
          <p:cNvSpPr txBox="1"/>
          <p:nvPr/>
        </p:nvSpPr>
        <p:spPr>
          <a:xfrm>
            <a:off x="247323" y="3217586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8FB6E-A14B-304F-3A40-891ADFF51B9E}"/>
              </a:ext>
            </a:extLst>
          </p:cNvPr>
          <p:cNvSpPr txBox="1"/>
          <p:nvPr/>
        </p:nvSpPr>
        <p:spPr>
          <a:xfrm>
            <a:off x="4656992" y="1230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09774-2CFC-A540-F6CA-2A7EF2E5B23A}"/>
              </a:ext>
            </a:extLst>
          </p:cNvPr>
          <p:cNvSpPr txBox="1"/>
          <p:nvPr/>
        </p:nvSpPr>
        <p:spPr>
          <a:xfrm>
            <a:off x="4656992" y="32175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3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32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Perkins, Sidney</dc:creator>
  <cp:lastModifiedBy>Perkins, Sidney</cp:lastModifiedBy>
  <cp:revision>4</cp:revision>
  <dcterms:created xsi:type="dcterms:W3CDTF">2022-07-07T00:29:57Z</dcterms:created>
  <dcterms:modified xsi:type="dcterms:W3CDTF">2022-07-08T18:59:54Z</dcterms:modified>
</cp:coreProperties>
</file>